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974A90C-F656-4948-BFF6-4223C67FCE26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142F7DA-2210-441E-A1EC-85D51CB9A8C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90C-F656-4948-BFF6-4223C67FCE26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2F7DA-2210-441E-A1EC-85D51CB9A8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90C-F656-4948-BFF6-4223C67FCE26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2F7DA-2210-441E-A1EC-85D51CB9A8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974A90C-F656-4948-BFF6-4223C67FCE26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142F7DA-2210-441E-A1EC-85D51CB9A8C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974A90C-F656-4948-BFF6-4223C67FCE26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142F7DA-2210-441E-A1EC-85D51CB9A8C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90C-F656-4948-BFF6-4223C67FCE26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2F7DA-2210-441E-A1EC-85D51CB9A8C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90C-F656-4948-BFF6-4223C67FCE26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2F7DA-2210-441E-A1EC-85D51CB9A8C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974A90C-F656-4948-BFF6-4223C67FCE26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142F7DA-2210-441E-A1EC-85D51CB9A8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A90C-F656-4948-BFF6-4223C67FCE26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2F7DA-2210-441E-A1EC-85D51CB9A8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974A90C-F656-4948-BFF6-4223C67FCE26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142F7DA-2210-441E-A1EC-85D51CB9A8C8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974A90C-F656-4948-BFF6-4223C67FCE26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142F7DA-2210-441E-A1EC-85D51CB9A8C8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974A90C-F656-4948-BFF6-4223C67FCE26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142F7DA-2210-441E-A1EC-85D51CB9A8C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Katy Miller, Cede Littlejohn, Claire </a:t>
            </a:r>
            <a:r>
              <a:rPr lang="en-US" dirty="0" err="1" smtClean="0"/>
              <a:t>Dorcy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Use </a:t>
            </a:r>
            <a:r>
              <a:rPr lang="en-US" b="1" i="1" u="sng" dirty="0" err="1" smtClean="0"/>
              <a:t>es</a:t>
            </a:r>
            <a:r>
              <a:rPr lang="en-US" b="1" i="1" u="sng" dirty="0" smtClean="0"/>
              <a:t> la </a:t>
            </a:r>
            <a:r>
              <a:rPr lang="en-US" dirty="0" smtClean="0"/>
              <a:t>when saying it is one o’clock</a:t>
            </a:r>
          </a:p>
          <a:p>
            <a:r>
              <a:rPr lang="en-US" dirty="0" smtClean="0">
                <a:effectLst/>
              </a:rPr>
              <a:t>Use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u="sng" dirty="0" smtClean="0"/>
              <a:t>son </a:t>
            </a:r>
            <a:r>
              <a:rPr lang="en-US" b="1" i="1" u="sng" dirty="0" err="1" smtClean="0"/>
              <a:t>las</a:t>
            </a:r>
            <a:r>
              <a:rPr lang="en-US" dirty="0" smtClean="0"/>
              <a:t> when saying it is from  two o’clock to twelve o’clock</a:t>
            </a:r>
          </a:p>
          <a:p>
            <a:r>
              <a:rPr lang="en-US" dirty="0" smtClean="0"/>
              <a:t>When it is past the half hour say </a:t>
            </a:r>
            <a:r>
              <a:rPr lang="en-US" b="1" i="1" u="sng" dirty="0" err="1" smtClean="0"/>
              <a:t>menos</a:t>
            </a:r>
            <a:r>
              <a:rPr lang="en-US" dirty="0" smtClean="0"/>
              <a:t>…</a:t>
            </a:r>
          </a:p>
          <a:p>
            <a:r>
              <a:rPr lang="en-US" dirty="0" smtClean="0"/>
              <a:t>When saying at what time use </a:t>
            </a:r>
            <a:r>
              <a:rPr lang="en-US" b="1" i="1" u="sng" dirty="0" smtClean="0"/>
              <a:t>a</a:t>
            </a:r>
          </a:p>
          <a:p>
            <a:pPr>
              <a:buNone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(cont.)</a:t>
            </a:r>
            <a:endParaRPr lang="en-US" dirty="0"/>
          </a:p>
        </p:txBody>
      </p:sp>
      <p:pic>
        <p:nvPicPr>
          <p:cNvPr id="1026" name="Picture 2" descr="http://t1.gstatic.com/images?q=tbn:ANd9GcSNHZTChCCym4W_jkR0CzodIclfP3C_XjLqx8klHhfjZw-chLSFqw"/>
          <p:cNvPicPr>
            <a:picLocks noChangeAspect="1" noChangeArrowheads="1"/>
          </p:cNvPicPr>
          <p:nvPr/>
        </p:nvPicPr>
        <p:blipFill>
          <a:blip r:embed="rId2" cstate="print"/>
          <a:srcRect b="12767"/>
          <a:stretch>
            <a:fillRect/>
          </a:stretch>
        </p:blipFill>
        <p:spPr bwMode="auto">
          <a:xfrm>
            <a:off x="1828800" y="1447800"/>
            <a:ext cx="5105400" cy="5181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16200000">
            <a:off x="3774817" y="2669917"/>
            <a:ext cx="144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En </a:t>
            </a:r>
            <a:r>
              <a:rPr lang="en-US" dirty="0" err="1" smtClean="0">
                <a:solidFill>
                  <a:schemeClr val="tx2"/>
                </a:solidFill>
              </a:rPr>
              <a:t>punto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8012489">
            <a:off x="4529568" y="3079030"/>
            <a:ext cx="813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cinco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53000" y="3733800"/>
            <a:ext cx="1068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cuarto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9878769">
            <a:off x="4916937" y="3291235"/>
            <a:ext cx="790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diez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588698">
            <a:off x="5139776" y="4375477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veinte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3227183">
            <a:off x="4280386" y="4535125"/>
            <a:ext cx="1421429" cy="375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veinticinco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5400000">
            <a:off x="3918466" y="4844534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media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8242547">
            <a:off x="2841164" y="4625745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menos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veinticico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9630715">
            <a:off x="2642531" y="4289462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menos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veinte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4600" y="37338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menos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caurto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1629886">
            <a:off x="2895858" y="3223123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menos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diez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3042883">
            <a:off x="3126041" y="2913742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menos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cinco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It is 1:15.</a:t>
            </a:r>
          </a:p>
          <a:p>
            <a:pPr lvl="1"/>
            <a:r>
              <a:rPr lang="en-US" dirty="0" smtClean="0"/>
              <a:t>Es la </a:t>
            </a:r>
            <a:r>
              <a:rPr lang="en-US" dirty="0" err="1" smtClean="0"/>
              <a:t>uno</a:t>
            </a:r>
            <a:r>
              <a:rPr lang="en-US" dirty="0" smtClean="0"/>
              <a:t> y </a:t>
            </a:r>
            <a:r>
              <a:rPr lang="en-US" dirty="0" err="1" smtClean="0"/>
              <a:t>cuarto</a:t>
            </a:r>
            <a:r>
              <a:rPr lang="en-US" dirty="0" smtClean="0"/>
              <a:t>.</a:t>
            </a:r>
          </a:p>
          <a:p>
            <a:r>
              <a:rPr lang="en-US" dirty="0" smtClean="0"/>
              <a:t>Science class is at 12:30.</a:t>
            </a:r>
          </a:p>
          <a:p>
            <a:pPr lvl="1"/>
            <a:r>
              <a:rPr lang="en-US" dirty="0" smtClean="0"/>
              <a:t>La </a:t>
            </a:r>
            <a:r>
              <a:rPr lang="en-US" dirty="0" err="1" smtClean="0"/>
              <a:t>clase</a:t>
            </a:r>
            <a:r>
              <a:rPr lang="en-US" dirty="0" smtClean="0"/>
              <a:t> de </a:t>
            </a:r>
            <a:r>
              <a:rPr lang="en-US" dirty="0" err="1" smtClean="0"/>
              <a:t>sciencia</a:t>
            </a:r>
            <a:r>
              <a:rPr lang="en-US" dirty="0" smtClean="0"/>
              <a:t> a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doce</a:t>
            </a:r>
            <a:r>
              <a:rPr lang="en-US" dirty="0" smtClean="0"/>
              <a:t> y media.</a:t>
            </a:r>
          </a:p>
          <a:p>
            <a:r>
              <a:rPr lang="en-US" dirty="0" smtClean="0"/>
              <a:t>It is 3:45.</a:t>
            </a:r>
          </a:p>
          <a:p>
            <a:pPr lvl="1"/>
            <a:r>
              <a:rPr lang="en-US" dirty="0" smtClean="0"/>
              <a:t>Son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cuatro</a:t>
            </a:r>
            <a:r>
              <a:rPr lang="en-US" dirty="0" smtClean="0"/>
              <a:t> </a:t>
            </a:r>
            <a:r>
              <a:rPr lang="en-US" dirty="0" err="1" smtClean="0"/>
              <a:t>menos</a:t>
            </a:r>
            <a:r>
              <a:rPr lang="en-US" dirty="0" smtClean="0"/>
              <a:t> </a:t>
            </a:r>
            <a:r>
              <a:rPr lang="en-US" dirty="0" err="1" smtClean="0"/>
              <a:t>cuarto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Custom 23">
      <a:dk1>
        <a:srgbClr val="7F7F7F"/>
      </a:dk1>
      <a:lt1>
        <a:srgbClr val="73D6FD"/>
      </a:lt1>
      <a:dk2>
        <a:srgbClr val="FF7C80"/>
      </a:dk2>
      <a:lt2>
        <a:srgbClr val="FF87BA"/>
      </a:lt2>
      <a:accent1>
        <a:srgbClr val="E90062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</TotalTime>
  <Words>111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Oriel</vt:lpstr>
      <vt:lpstr>Time</vt:lpstr>
      <vt:lpstr>Time</vt:lpstr>
      <vt:lpstr>Time (cont.)</vt:lpstr>
      <vt:lpstr>Time (cont.)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</dc:title>
  <dc:creator>Lenovo User</dc:creator>
  <cp:lastModifiedBy>Lenovo User</cp:lastModifiedBy>
  <cp:revision>4</cp:revision>
  <dcterms:created xsi:type="dcterms:W3CDTF">2012-12-10T14:04:53Z</dcterms:created>
  <dcterms:modified xsi:type="dcterms:W3CDTF">2012-12-10T14:10:04Z</dcterms:modified>
</cp:coreProperties>
</file>